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95" r:id="rId2"/>
    <p:sldId id="694" r:id="rId3"/>
    <p:sldId id="696" r:id="rId4"/>
    <p:sldId id="697" r:id="rId5"/>
    <p:sldId id="698" r:id="rId6"/>
    <p:sldId id="699" r:id="rId7"/>
    <p:sldId id="700" r:id="rId8"/>
    <p:sldId id="701" r:id="rId9"/>
    <p:sldId id="810" r:id="rId10"/>
    <p:sldId id="702" r:id="rId11"/>
    <p:sldId id="703" r:id="rId12"/>
    <p:sldId id="704" r:id="rId13"/>
    <p:sldId id="705" r:id="rId14"/>
    <p:sldId id="706" r:id="rId15"/>
    <p:sldId id="707" r:id="rId16"/>
    <p:sldId id="708" r:id="rId17"/>
    <p:sldId id="709" r:id="rId18"/>
    <p:sldId id="710" r:id="rId19"/>
    <p:sldId id="711" r:id="rId20"/>
    <p:sldId id="712" r:id="rId21"/>
    <p:sldId id="713" r:id="rId22"/>
    <p:sldId id="714" r:id="rId23"/>
    <p:sldId id="715" r:id="rId24"/>
    <p:sldId id="71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____Standard TX" id="{AD696672-80DA-42AF-8880-562554B219EA}">
          <p14:sldIdLst>
            <p14:sldId id="695"/>
            <p14:sldId id="694"/>
            <p14:sldId id="696"/>
            <p14:sldId id="697"/>
            <p14:sldId id="698"/>
            <p14:sldId id="699"/>
            <p14:sldId id="700"/>
            <p14:sldId id="701"/>
            <p14:sldId id="810"/>
            <p14:sldId id="702"/>
            <p14:sldId id="703"/>
            <p14:sldId id="704"/>
            <p14:sldId id="705"/>
            <p14:sldId id="706"/>
            <p14:sldId id="707"/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45" autoAdjust="0"/>
    <p:restoredTop sz="97924" autoAdjust="0"/>
  </p:normalViewPr>
  <p:slideViewPr>
    <p:cSldViewPr>
      <p:cViewPr varScale="1">
        <p:scale>
          <a:sx n="69" d="100"/>
          <a:sy n="69" d="100"/>
        </p:scale>
        <p:origin x="8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5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8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9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4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0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Literary Work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Application Format: Standard</a:t>
            </a:r>
          </a:p>
        </p:txBody>
      </p:sp>
    </p:spTree>
    <p:extLst>
      <p:ext uri="{BB962C8B-B14F-4D97-AF65-F5344CB8AC3E}">
        <p14:creationId xmlns:p14="http://schemas.microsoft.com/office/powerpoint/2010/main" val="19903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15251" r="624" b="3480"/>
          <a:stretch/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0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14944" r="624" b="3173"/>
          <a:stretch/>
        </p:blipFill>
        <p:spPr bwMode="auto">
          <a:xfrm>
            <a:off x="9525" y="-9523"/>
            <a:ext cx="9144000" cy="579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t="15251" r="625" b="3275"/>
          <a:stretch/>
        </p:blipFill>
        <p:spPr bwMode="auto">
          <a:xfrm>
            <a:off x="-28575" y="1"/>
            <a:ext cx="9144000" cy="576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9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t="15046" r="625" b="3276"/>
          <a:stretch/>
        </p:blipFill>
        <p:spPr bwMode="auto">
          <a:xfrm>
            <a:off x="0" y="0"/>
            <a:ext cx="9144000" cy="578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20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15046" r="624" b="3173"/>
          <a:stretch/>
        </p:blipFill>
        <p:spPr bwMode="auto">
          <a:xfrm>
            <a:off x="0" y="1"/>
            <a:ext cx="9144000" cy="578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982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t="15148" r="625" b="3275"/>
          <a:stretch/>
        </p:blipFill>
        <p:spPr bwMode="auto">
          <a:xfrm>
            <a:off x="0" y="1"/>
            <a:ext cx="9144000" cy="577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343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t="15148" r="625" b="3275"/>
          <a:stretch/>
        </p:blipFill>
        <p:spPr bwMode="auto">
          <a:xfrm>
            <a:off x="0" y="1"/>
            <a:ext cx="9144000" cy="577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353" r="704" b="3071"/>
          <a:stretch/>
        </p:blipFill>
        <p:spPr bwMode="auto">
          <a:xfrm>
            <a:off x="0" y="-19049"/>
            <a:ext cx="9144000" cy="577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5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148" r="625" b="4094"/>
          <a:stretch/>
        </p:blipFill>
        <p:spPr bwMode="auto">
          <a:xfrm>
            <a:off x="0" y="1"/>
            <a:ext cx="9144000" cy="570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2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5251" r="703" b="3275"/>
          <a:stretch/>
        </p:blipFill>
        <p:spPr bwMode="auto">
          <a:xfrm>
            <a:off x="0" y="0"/>
            <a:ext cx="9144000" cy="576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6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4944" r="625" b="3071"/>
          <a:stretch/>
        </p:blipFill>
        <p:spPr bwMode="auto">
          <a:xfrm>
            <a:off x="0" y="0"/>
            <a:ext cx="9144000" cy="57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762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15251" r="782" b="3275"/>
          <a:stretch/>
        </p:blipFill>
        <p:spPr bwMode="auto">
          <a:xfrm>
            <a:off x="-38100" y="1"/>
            <a:ext cx="9144000" cy="576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618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15148" r="624" b="3070"/>
          <a:stretch/>
        </p:blipFill>
        <p:spPr bwMode="auto">
          <a:xfrm>
            <a:off x="0" y="1"/>
            <a:ext cx="9144000" cy="578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502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15148" r="703" b="2968"/>
          <a:stretch/>
        </p:blipFill>
        <p:spPr bwMode="auto">
          <a:xfrm>
            <a:off x="-9525" y="0"/>
            <a:ext cx="9144000" cy="580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9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14944" r="782" b="2967"/>
          <a:stretch/>
        </p:blipFill>
        <p:spPr bwMode="auto">
          <a:xfrm>
            <a:off x="0" y="1"/>
            <a:ext cx="9144000" cy="581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78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5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5046" r="859" b="3071"/>
          <a:stretch/>
        </p:blipFill>
        <p:spPr bwMode="auto">
          <a:xfrm>
            <a:off x="0" y="0"/>
            <a:ext cx="9144000" cy="580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7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9402" r="56" b="44589"/>
          <a:stretch/>
        </p:blipFill>
        <p:spPr bwMode="auto">
          <a:xfrm>
            <a:off x="0" y="0"/>
            <a:ext cx="91440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15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15046" r="625" b="32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0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15251" r="703" b="2968"/>
          <a:stretch/>
        </p:blipFill>
        <p:spPr bwMode="auto">
          <a:xfrm>
            <a:off x="-19050" y="1"/>
            <a:ext cx="9144000" cy="579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1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5148" r="703" b="3070"/>
          <a:stretch/>
        </p:blipFill>
        <p:spPr bwMode="auto">
          <a:xfrm>
            <a:off x="0" y="1"/>
            <a:ext cx="9144000" cy="578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4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9234" r="1266" b="34853"/>
          <a:stretch/>
        </p:blipFill>
        <p:spPr bwMode="auto">
          <a:xfrm>
            <a:off x="0" y="0"/>
            <a:ext cx="914400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13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8319</TotalTime>
  <Words>6</Words>
  <Application>Microsoft Office PowerPoint</Application>
  <PresentationFormat>On-screen Show (4:3)</PresentationFormat>
  <Paragraphs>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Literary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Library Of Congress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 a New Claim</dc:title>
  <dc:creator>Howard Robertson</dc:creator>
  <cp:lastModifiedBy>Erik Bertin</cp:lastModifiedBy>
  <cp:revision>381</cp:revision>
  <dcterms:created xsi:type="dcterms:W3CDTF">2015-04-28T16:06:19Z</dcterms:created>
  <dcterms:modified xsi:type="dcterms:W3CDTF">2020-06-16T16:16:00Z</dcterms:modified>
</cp:coreProperties>
</file>